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950" r:id="rId2"/>
    <p:sldId id="1090" r:id="rId3"/>
    <p:sldId id="1059" r:id="rId4"/>
    <p:sldId id="1055" r:id="rId5"/>
    <p:sldId id="453" r:id="rId6"/>
    <p:sldId id="447" r:id="rId7"/>
    <p:sldId id="448" r:id="rId8"/>
    <p:sldId id="449" r:id="rId9"/>
    <p:sldId id="450" r:id="rId10"/>
    <p:sldId id="451" r:id="rId11"/>
    <p:sldId id="452" r:id="rId12"/>
    <p:sldId id="1167" r:id="rId13"/>
    <p:sldId id="1168" r:id="rId14"/>
    <p:sldId id="1169" r:id="rId15"/>
    <p:sldId id="1170" r:id="rId16"/>
    <p:sldId id="616" r:id="rId17"/>
    <p:sldId id="707" r:id="rId18"/>
    <p:sldId id="708" r:id="rId19"/>
    <p:sldId id="670" r:id="rId20"/>
    <p:sldId id="671" r:id="rId21"/>
    <p:sldId id="672" r:id="rId22"/>
    <p:sldId id="673" r:id="rId23"/>
    <p:sldId id="674" r:id="rId24"/>
    <p:sldId id="512" r:id="rId25"/>
    <p:sldId id="513" r:id="rId26"/>
    <p:sldId id="514" r:id="rId27"/>
    <p:sldId id="1109" r:id="rId28"/>
    <p:sldId id="518" r:id="rId29"/>
    <p:sldId id="522" r:id="rId30"/>
    <p:sldId id="520" r:id="rId31"/>
    <p:sldId id="521" r:id="rId32"/>
    <p:sldId id="1110" r:id="rId33"/>
    <p:sldId id="438" r:id="rId34"/>
    <p:sldId id="439" r:id="rId35"/>
    <p:sldId id="440" r:id="rId36"/>
    <p:sldId id="441" r:id="rId37"/>
    <p:sldId id="442" r:id="rId38"/>
    <p:sldId id="443" r:id="rId39"/>
    <p:sldId id="444" r:id="rId40"/>
    <p:sldId id="445" r:id="rId41"/>
    <p:sldId id="954" r:id="rId42"/>
    <p:sldId id="1010" r:id="rId43"/>
    <p:sldId id="1131" r:id="rId44"/>
    <p:sldId id="1150" r:id="rId45"/>
    <p:sldId id="1132" r:id="rId46"/>
    <p:sldId id="1151" r:id="rId47"/>
    <p:sldId id="1129" r:id="rId48"/>
    <p:sldId id="1152" r:id="rId49"/>
    <p:sldId id="1130" r:id="rId50"/>
    <p:sldId id="1084" r:id="rId51"/>
    <p:sldId id="1122" r:id="rId52"/>
    <p:sldId id="946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453"/>
            <p14:sldId id="447"/>
            <p14:sldId id="448"/>
            <p14:sldId id="449"/>
            <p14:sldId id="450"/>
            <p14:sldId id="451"/>
            <p14:sldId id="452"/>
            <p14:sldId id="1167"/>
            <p14:sldId id="1168"/>
            <p14:sldId id="1169"/>
            <p14:sldId id="1170"/>
            <p14:sldId id="616"/>
            <p14:sldId id="707"/>
            <p14:sldId id="708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1109"/>
            <p14:sldId id="518"/>
            <p14:sldId id="522"/>
            <p14:sldId id="520"/>
            <p14:sldId id="521"/>
            <p14:sldId id="1110"/>
            <p14:sldId id="438"/>
            <p14:sldId id="439"/>
            <p14:sldId id="440"/>
            <p14:sldId id="441"/>
            <p14:sldId id="442"/>
            <p14:sldId id="443"/>
            <p14:sldId id="444"/>
            <p14:sldId id="445"/>
            <p14:sldId id="954"/>
            <p14:sldId id="1010"/>
            <p14:sldId id="1131"/>
            <p14:sldId id="1150"/>
            <p14:sldId id="1132"/>
            <p14:sldId id="1151"/>
            <p14:sldId id="1129"/>
            <p14:sldId id="1152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0" autoAdjust="0"/>
    <p:restoredTop sz="82272" autoAdjust="0"/>
  </p:normalViewPr>
  <p:slideViewPr>
    <p:cSldViewPr>
      <p:cViewPr varScale="1">
        <p:scale>
          <a:sx n="84" d="100"/>
          <a:sy n="84" d="100"/>
        </p:scale>
        <p:origin x="1200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05/04/2024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51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000" dirty="0">
                <a:solidFill>
                  <a:schemeClr val="bg1"/>
                </a:solidFill>
              </a:rPr>
              <a:t>Worthy </a:t>
            </a:r>
            <a:r>
              <a:rPr lang="en-GB" sz="3000" dirty="0" err="1">
                <a:solidFill>
                  <a:schemeClr val="bg1"/>
                </a:solidFill>
              </a:rPr>
              <a:t>worthy</a:t>
            </a:r>
            <a:r>
              <a:rPr lang="en-GB" sz="3000" dirty="0">
                <a:solidFill>
                  <a:schemeClr val="bg1"/>
                </a:solidFill>
              </a:rPr>
              <a:t> </a:t>
            </a:r>
            <a:r>
              <a:rPr lang="en-GB" sz="3000" dirty="0" err="1">
                <a:solidFill>
                  <a:schemeClr val="bg1"/>
                </a:solidFill>
              </a:rPr>
              <a:t>worthy</a:t>
            </a:r>
            <a:endParaRPr lang="en-GB" sz="3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King Of Kings Majesty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1581778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Jarrod Cooper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1996 Sovereign Lifestyle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kings majesty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of heaven living 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Gentle Saviour closest friend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 </a:t>
            </a:r>
            <a:r>
              <a:rPr lang="en-GB" sz="4000" dirty="0" err="1">
                <a:solidFill>
                  <a:schemeClr val="bg1"/>
                </a:solidFill>
              </a:rPr>
              <a:t>deliv'rer</a:t>
            </a:r>
            <a:r>
              <a:rPr lang="en-GB" sz="4000" dirty="0">
                <a:solidFill>
                  <a:schemeClr val="bg1"/>
                </a:solidFill>
              </a:rPr>
              <a:t> beginning and 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within me falls at Your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200358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majesty I can but bow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lay my all before You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royal robes I don't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live to serve Your majesty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Earth and </a:t>
            </a:r>
            <a:r>
              <a:rPr lang="en-GB" sz="4000" dirty="0" err="1">
                <a:solidFill>
                  <a:schemeClr val="bg1"/>
                </a:solidFill>
              </a:rPr>
              <a:t>heav'n</a:t>
            </a:r>
            <a:r>
              <a:rPr lang="en-GB" sz="4000" dirty="0">
                <a:solidFill>
                  <a:schemeClr val="bg1"/>
                </a:solidFill>
              </a:rPr>
              <a:t> worship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Love eternal faithful and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bought the nations ransomed souls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Brought this sinner near to Your throne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within me cries out in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661379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>
              <a:solidFill>
                <a:schemeClr val="bg1"/>
              </a:solidFill>
            </a:endParaRPr>
          </a:p>
          <a:p>
            <a:r>
              <a:rPr lang="en-GB" sz="7200">
                <a:solidFill>
                  <a:schemeClr val="bg1"/>
                </a:solidFill>
              </a:rPr>
              <a:t>What </a:t>
            </a:r>
            <a:r>
              <a:rPr lang="en-GB" sz="7200" dirty="0">
                <a:solidFill>
                  <a:schemeClr val="bg1"/>
                </a:solidFill>
              </a:rPr>
              <a:t>A Beautiful Name</a:t>
            </a:r>
          </a:p>
          <a:p>
            <a:r>
              <a:rPr lang="en-GB" sz="1200" dirty="0"/>
              <a:t>CCLI Song # 7068424</a:t>
            </a:r>
          </a:p>
          <a:p>
            <a:r>
              <a:rPr lang="en-GB" sz="1200" dirty="0"/>
              <a:t>Ben Fielding | Brooke </a:t>
            </a:r>
            <a:r>
              <a:rPr lang="en-GB" sz="1200" dirty="0" err="1"/>
              <a:t>Ligertwood</a:t>
            </a:r>
            <a:endParaRPr lang="en-GB" sz="1200" dirty="0"/>
          </a:p>
          <a:p>
            <a:r>
              <a:rPr lang="en-GB" sz="1200" dirty="0"/>
              <a:t>© 2016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were the Word at the beginning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One with God the Lord Most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hidden glory in creation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Name of Jesus Christ my King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Nothing compares to this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beautiful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486857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didn't want heaven without us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So Jesus You brought heaven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My sin was great Your love was greater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552728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 Christ my King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Nothing compares to this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What a wonderful Name it is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552728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Death could not hold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veil tore before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silence the boast of sin and grave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heavens are roaring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praise of Your glory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For You are raised to life again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548680"/>
            <a:ext cx="8640960" cy="6552728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have no rival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have no equal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Now and forever God You reign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Yours is the kingdom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Yours is the glory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Yours is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552728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Name of Jesus Christ my King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Nothing can stand against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What a powerful Name it is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FF6A45-6484-EE62-27B3-AA7374E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9542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112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07244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1645B-5DDF-D1EC-38B2-001E9201C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A24BB6-0166-BEE6-BDE6-C9CB4BDD3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912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1645B-5DDF-D1EC-38B2-001E9201C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A24BB6-0166-BEE6-BDE6-C9CB4BDD3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02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long for You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‘Cause</a:t>
            </a:r>
            <a:r>
              <a:rPr lang="en-GB" sz="54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5400" dirty="0">
                <a:solidFill>
                  <a:schemeClr val="bg1"/>
                </a:solidFill>
              </a:rPr>
              <a:t>(Washed away)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20688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Hosanna </a:t>
            </a:r>
            <a:r>
              <a:rPr lang="en-GB" sz="4800" dirty="0" err="1">
                <a:solidFill>
                  <a:schemeClr val="bg1"/>
                </a:solidFill>
              </a:rPr>
              <a:t>Hosanna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76" y="620688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50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50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8920</TotalTime>
  <Words>1484</Words>
  <Application>Microsoft Office PowerPoint</Application>
  <PresentationFormat>On-screen Show (4:3)</PresentationFormat>
  <Paragraphs>212</Paragraphs>
  <Slides>52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466</cp:revision>
  <dcterms:created xsi:type="dcterms:W3CDTF">2019-09-23T12:06:27Z</dcterms:created>
  <dcterms:modified xsi:type="dcterms:W3CDTF">2024-04-05T19:20:43Z</dcterms:modified>
</cp:coreProperties>
</file>

<file path=docProps/thumbnail.jpeg>
</file>